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58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8A208-E167-457F-9636-D834726C76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Kopen en Werken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87B21A-56AD-4723-A7A8-8F6B13BB22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H1 Les 2 </a:t>
            </a:r>
            <a:br>
              <a:rPr lang="nl-NL" dirty="0"/>
            </a:br>
            <a:r>
              <a:rPr lang="nl-NL" dirty="0"/>
              <a:t>31-08-2020</a:t>
            </a:r>
          </a:p>
        </p:txBody>
      </p:sp>
    </p:spTree>
    <p:extLst>
      <p:ext uri="{BB962C8B-B14F-4D97-AF65-F5344CB8AC3E}">
        <p14:creationId xmlns:p14="http://schemas.microsoft.com/office/powerpoint/2010/main" val="42088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5E9A4-C49E-4034-B26C-6A9AB29F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3BA1F5-5FF9-435F-BB0D-AAA04DFC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03186"/>
            <a:ext cx="7510509" cy="5248622"/>
          </a:xfrm>
        </p:spPr>
        <p:txBody>
          <a:bodyPr/>
          <a:lstStyle/>
          <a:p>
            <a:r>
              <a:rPr lang="nl-NL" dirty="0"/>
              <a:t>Aan het einde van de les kun je: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De verschillende soorten uitgaven herkennen en benoemen.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Voorbeelden geven van verschillende soorten uitgaven.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Benoemen wat leasen betekent en hier een voorbeeld van geven.</a:t>
            </a:r>
            <a:br>
              <a:rPr lang="nl-NL" dirty="0"/>
            </a:br>
            <a:r>
              <a:rPr lang="nl-NL" dirty="0"/>
              <a:t>  </a:t>
            </a:r>
            <a:br>
              <a:rPr lang="nl-NL" dirty="0"/>
            </a:br>
            <a:r>
              <a:rPr lang="nl-NL" dirty="0"/>
              <a:t>- Beschrijven hoe een begroting tot stand komt.</a:t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- Uitleggen hoe er een verschil ontstaat tussen de begroting en de werkelijke ontvangsten en uitgaven.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625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F54BFC-DAA8-43DE-BFD6-B3C0A8E9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306" y="1477651"/>
            <a:ext cx="2929372" cy="2468207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dirty="0" err="1">
                <a:solidFill>
                  <a:schemeClr val="tx2"/>
                </a:solidFill>
              </a:rPr>
              <a:t>Huiswerk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E2C0A9-95FE-48F0-9478-172CEA448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39725" y="4073959"/>
            <a:ext cx="2951163" cy="1306389"/>
          </a:xfrm>
        </p:spPr>
        <p:txBody>
          <a:bodyPr vert="horz" lIns="91440" tIns="0" rIns="91440" bIns="45720" rtlCol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tx2"/>
                </a:solidFill>
              </a:rPr>
              <a:t>Vragen?</a:t>
            </a:r>
          </a:p>
        </p:txBody>
      </p:sp>
      <p:sp>
        <p:nvSpPr>
          <p:cNvPr id="123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8" name="Picture 4" descr="De kunst van het vragen stellen - Socratisch Cafe Utrecht">
            <a:extLst>
              <a:ext uri="{FF2B5EF4-FFF2-40B4-BE49-F238E27FC236}">
                <a16:creationId xmlns:a16="http://schemas.microsoft.com/office/drawing/2014/main" id="{43CE552E-4239-46D7-96E3-77493CB43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" r="1" b="1"/>
          <a:stretch/>
        </p:blipFill>
        <p:spPr bwMode="auto">
          <a:xfrm>
            <a:off x="932740" y="46140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1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692CF79-A043-44C4-89BF-3545FC22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63" y="1455611"/>
            <a:ext cx="3849624" cy="2312521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Soorten Uitgaven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789F5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850FF28-A602-4016-B7F0-75769E903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36" b="6468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61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1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E3C57-2005-4D77-8080-AC6CE345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uitgaven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54572F-CFF7-4630-B879-305E86C89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Huishoudelijke uitgaven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49E43028-0394-441F-AC92-3D00B58E87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25235" y="122332"/>
            <a:ext cx="1704004" cy="2556006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6AE213-5EDD-4450-AFD1-066C1390D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25273" y="2411651"/>
            <a:ext cx="6264414" cy="685800"/>
          </a:xfrm>
        </p:spPr>
        <p:txBody>
          <a:bodyPr/>
          <a:lstStyle/>
          <a:p>
            <a:r>
              <a:rPr lang="nl-NL" dirty="0"/>
              <a:t>Vaste lasten </a:t>
            </a:r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31955F43-C2E1-498C-913B-2328A71008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9925235" y="2615121"/>
            <a:ext cx="1737748" cy="1737748"/>
          </a:xfrm>
          <a:prstGeom prst="rect">
            <a:avLst/>
          </a:prstGeom>
        </p:spPr>
      </p:pic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5C9AF701-B6AC-4E52-88CD-91EF8736FFE9}"/>
              </a:ext>
            </a:extLst>
          </p:cNvPr>
          <p:cNvSpPr txBox="1">
            <a:spLocks/>
          </p:cNvSpPr>
          <p:nvPr/>
        </p:nvSpPr>
        <p:spPr>
          <a:xfrm>
            <a:off x="5124067" y="4176783"/>
            <a:ext cx="626441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22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Sparen </a:t>
            </a:r>
          </a:p>
        </p:txBody>
      </p:sp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BB066239-C7DC-47D6-A986-CAE59EA3819C}"/>
              </a:ext>
            </a:extLst>
          </p:cNvPr>
          <p:cNvSpPr txBox="1">
            <a:spLocks/>
          </p:cNvSpPr>
          <p:nvPr/>
        </p:nvSpPr>
        <p:spPr>
          <a:xfrm>
            <a:off x="5122893" y="4911412"/>
            <a:ext cx="6265588" cy="975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3" name="AutoShape 6" descr="Sparen: heeft dat nog zin? - De Budgetman.nl">
            <a:extLst>
              <a:ext uri="{FF2B5EF4-FFF2-40B4-BE49-F238E27FC236}">
                <a16:creationId xmlns:a16="http://schemas.microsoft.com/office/drawing/2014/main" id="{8C5483BF-F88C-4297-B150-9139D1293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1EF9562-4E85-4CB0-998D-3ED7BBF48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293" y="4376427"/>
            <a:ext cx="1778946" cy="177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B490B-C770-4F16-8639-2243EAA7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45" y="2018287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nl-NL" dirty="0"/>
              <a:t>Begroting</a:t>
            </a:r>
            <a:br>
              <a:rPr lang="nl-NL" dirty="0"/>
            </a:br>
            <a:br>
              <a:rPr lang="nl-NL" dirty="0"/>
            </a:br>
            <a:r>
              <a:rPr lang="nl-NL" sz="3600" dirty="0">
                <a:solidFill>
                  <a:schemeClr val="tx1"/>
                </a:solidFill>
              </a:rPr>
              <a:t>Een overzicht van alle ontvangsten en uitgaven die in de komende periode te verwachten zijn.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824556B-546F-453C-8040-E40A64DC4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2100" y="3608387"/>
            <a:ext cx="5931255" cy="3170791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AAAEFDB-A40D-4418-A4C7-8A7F850D1C04}"/>
              </a:ext>
            </a:extLst>
          </p:cNvPr>
          <p:cNvCxnSpPr/>
          <p:nvPr/>
        </p:nvCxnSpPr>
        <p:spPr>
          <a:xfrm>
            <a:off x="5372100" y="1285875"/>
            <a:ext cx="5810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2BA84406-DCE0-4C85-830D-2D9EF75A8065}"/>
              </a:ext>
            </a:extLst>
          </p:cNvPr>
          <p:cNvCxnSpPr>
            <a:cxnSpLocks/>
          </p:cNvCxnSpPr>
          <p:nvPr/>
        </p:nvCxnSpPr>
        <p:spPr>
          <a:xfrm>
            <a:off x="8220722" y="1296140"/>
            <a:ext cx="0" cy="2132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7AAD9643-25D4-4A08-944F-2572D5B072C8}"/>
              </a:ext>
            </a:extLst>
          </p:cNvPr>
          <p:cNvSpPr txBox="1"/>
          <p:nvPr/>
        </p:nvSpPr>
        <p:spPr>
          <a:xfrm>
            <a:off x="5372100" y="878889"/>
            <a:ext cx="28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INKOMSTEN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B748920-8592-41C5-B177-43648663027A}"/>
              </a:ext>
            </a:extLst>
          </p:cNvPr>
          <p:cNvSpPr txBox="1"/>
          <p:nvPr/>
        </p:nvSpPr>
        <p:spPr>
          <a:xfrm>
            <a:off x="5372100" y="1492182"/>
            <a:ext cx="277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Loon Bijbaantje/Vakantiewerk</a:t>
            </a:r>
            <a:br>
              <a:rPr lang="nl-NL" dirty="0"/>
            </a:br>
            <a:r>
              <a:rPr lang="nl-NL" dirty="0"/>
              <a:t>- Zakgeld </a:t>
            </a:r>
            <a:br>
              <a:rPr lang="nl-NL" dirty="0"/>
            </a:br>
            <a:r>
              <a:rPr lang="nl-NL" dirty="0"/>
              <a:t>- Kleedgeld 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7BA257B-149A-47DF-9BFB-BE5EA60A275D}"/>
              </a:ext>
            </a:extLst>
          </p:cNvPr>
          <p:cNvSpPr txBox="1"/>
          <p:nvPr/>
        </p:nvSpPr>
        <p:spPr>
          <a:xfrm>
            <a:off x="8220722" y="878889"/>
            <a:ext cx="296162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UITGAVEN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6691368-1BE4-4A65-B4D8-9CD588DDD088}"/>
              </a:ext>
            </a:extLst>
          </p:cNvPr>
          <p:cNvSpPr txBox="1"/>
          <p:nvPr/>
        </p:nvSpPr>
        <p:spPr>
          <a:xfrm>
            <a:off x="8345010" y="1465851"/>
            <a:ext cx="283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Huishoudelijke uitgaven</a:t>
            </a:r>
            <a:br>
              <a:rPr lang="nl-NL" dirty="0"/>
            </a:br>
            <a:r>
              <a:rPr lang="nl-NL" dirty="0"/>
              <a:t>- Snoep &amp; Snacks</a:t>
            </a:r>
            <a:br>
              <a:rPr lang="nl-NL" dirty="0"/>
            </a:br>
            <a:r>
              <a:rPr lang="nl-NL" dirty="0"/>
              <a:t>- Ontbijt/Lunch/Diner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D8796DA-FA03-47C7-93F1-1A0C7AE061D5}"/>
              </a:ext>
            </a:extLst>
          </p:cNvPr>
          <p:cNvSpPr txBox="1"/>
          <p:nvPr/>
        </p:nvSpPr>
        <p:spPr>
          <a:xfrm>
            <a:off x="8345009" y="2323178"/>
            <a:ext cx="283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Vaste lasten </a:t>
            </a:r>
            <a:br>
              <a:rPr lang="nl-NL" dirty="0"/>
            </a:br>
            <a:r>
              <a:rPr lang="nl-NL" dirty="0"/>
              <a:t>- Snoep &amp; Snacks</a:t>
            </a:r>
            <a:br>
              <a:rPr lang="nl-NL" dirty="0"/>
            </a:br>
            <a:r>
              <a:rPr lang="nl-NL" dirty="0"/>
              <a:t>- Ontbijt/Lunch/Diner</a:t>
            </a:r>
          </a:p>
        </p:txBody>
      </p:sp>
    </p:spTree>
    <p:extLst>
      <p:ext uri="{BB962C8B-B14F-4D97-AF65-F5344CB8AC3E}">
        <p14:creationId xmlns:p14="http://schemas.microsoft.com/office/powerpoint/2010/main" val="95481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FFF47-5E24-432B-940A-0AA87403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 aan de slag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1206CA-06A6-477B-9266-CC0E26EDB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AF79C3-19BE-4807-B175-71D9ADCCB7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Ga zelfstandig en in alle stilte aan de slag met Lesbrief C.</a:t>
            </a:r>
          </a:p>
          <a:p>
            <a:r>
              <a:rPr lang="nl-NL" dirty="0"/>
              <a:t>Gebruik alleen </a:t>
            </a:r>
            <a:r>
              <a:rPr lang="nl-NL" dirty="0" err="1"/>
              <a:t>Learnbeat</a:t>
            </a:r>
            <a:r>
              <a:rPr lang="nl-NL" dirty="0"/>
              <a:t> als digitaal hulpmiddel. Er zijn geen andere digitale hulpmiddelen toegestaan.</a:t>
            </a:r>
          </a:p>
          <a:p>
            <a:r>
              <a:rPr lang="nl-NL" dirty="0"/>
              <a:t>Heb je een vraag. Stel die eerst aan de docent.</a:t>
            </a:r>
          </a:p>
          <a:p>
            <a:r>
              <a:rPr lang="nl-NL" dirty="0"/>
              <a:t>Ben je klaar? Ga verder met Lesbrief D.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F3962C-7C2A-405A-9C6C-70D7DF57A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Opdracht Budgetlijn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2628E6C-D193-4491-8646-99D55D717A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Ga zelfstandig aan de slag met de oefening over de budgetlijn. </a:t>
            </a:r>
          </a:p>
          <a:p>
            <a:r>
              <a:rPr lang="nl-NL" dirty="0"/>
              <a:t>Gebruik geen andere (digitale) hulpmiddelen dan een pen en eventueel een rekenmachine. </a:t>
            </a:r>
          </a:p>
          <a:p>
            <a:r>
              <a:rPr lang="nl-NL" dirty="0"/>
              <a:t> Heb je een vraag. Stel die aan de docent.</a:t>
            </a:r>
          </a:p>
          <a:p>
            <a:r>
              <a:rPr lang="nl-NL" dirty="0"/>
              <a:t> Ben je klaar? Ga verder met het huiswerk. </a:t>
            </a:r>
          </a:p>
        </p:txBody>
      </p:sp>
    </p:spTree>
    <p:extLst>
      <p:ext uri="{BB962C8B-B14F-4D97-AF65-F5344CB8AC3E}">
        <p14:creationId xmlns:p14="http://schemas.microsoft.com/office/powerpoint/2010/main" val="349831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8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0" name="Rectangle 33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35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69B894-B851-4E93-8B99-AE41E5BF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262" y="1574056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 err="1"/>
              <a:t>Afsluiting</a:t>
            </a:r>
            <a:r>
              <a:rPr lang="en-US" sz="4800" dirty="0"/>
              <a:t>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4581E1-46C4-4F1A-BE9D-A8D478E6A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356" y="3402522"/>
            <a:ext cx="5950942" cy="1634088"/>
          </a:xfrm>
        </p:spPr>
        <p:txBody>
          <a:bodyPr vert="horz" lIns="91440" tIns="0" rIns="91440" bIns="45720" rtlCol="0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000" dirty="0" err="1"/>
              <a:t>Welke</a:t>
            </a:r>
            <a:r>
              <a:rPr lang="en-US" sz="2000" dirty="0"/>
              <a:t> </a:t>
            </a:r>
            <a:r>
              <a:rPr lang="en-US" sz="2000" dirty="0" err="1"/>
              <a:t>soorten</a:t>
            </a:r>
            <a:r>
              <a:rPr lang="en-US" sz="2000" dirty="0"/>
              <a:t> </a:t>
            </a:r>
            <a:r>
              <a:rPr lang="en-US" sz="2000" dirty="0" err="1"/>
              <a:t>uitgaven</a:t>
            </a:r>
            <a:r>
              <a:rPr lang="en-US" sz="2000" dirty="0"/>
              <a:t> </a:t>
            </a:r>
            <a:r>
              <a:rPr lang="en-US" sz="2000" dirty="0" err="1"/>
              <a:t>onderscheidt</a:t>
            </a:r>
            <a:r>
              <a:rPr lang="en-US" sz="2000" dirty="0"/>
              <a:t> men?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Noem</a:t>
            </a:r>
            <a:r>
              <a:rPr lang="en-US" sz="2000" dirty="0"/>
              <a:t> 1 </a:t>
            </a:r>
            <a:r>
              <a:rPr lang="en-US" sz="2000" dirty="0" err="1"/>
              <a:t>voorbeeld</a:t>
            </a:r>
            <a:r>
              <a:rPr lang="en-US" sz="2000" dirty="0"/>
              <a:t> van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huishoudelijke</a:t>
            </a:r>
            <a:r>
              <a:rPr lang="en-US" sz="2000" dirty="0"/>
              <a:t> </a:t>
            </a:r>
            <a:r>
              <a:rPr lang="en-US" sz="2000" dirty="0" err="1"/>
              <a:t>uitgave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1 </a:t>
            </a:r>
            <a:r>
              <a:rPr lang="en-US" sz="2000" dirty="0" err="1"/>
              <a:t>voorbeeld</a:t>
            </a:r>
            <a:r>
              <a:rPr lang="en-US" sz="2000" dirty="0"/>
              <a:t> van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vaste</a:t>
            </a:r>
            <a:r>
              <a:rPr lang="en-US" sz="2000" dirty="0"/>
              <a:t> last.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Wat is het nut van het </a:t>
            </a:r>
            <a:r>
              <a:rPr lang="en-US" sz="2000" dirty="0" err="1"/>
              <a:t>opstellen</a:t>
            </a:r>
            <a:r>
              <a:rPr lang="en-US" sz="2000" dirty="0"/>
              <a:t> van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begroting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480286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304</Words>
  <Application>Microsoft Office PowerPoint</Application>
  <PresentationFormat>Breedbeeld</PresentationFormat>
  <Paragraphs>30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Rockwell</vt:lpstr>
      <vt:lpstr>Wingdings</vt:lpstr>
      <vt:lpstr>Atlas</vt:lpstr>
      <vt:lpstr>Kopen en Werken </vt:lpstr>
      <vt:lpstr>Leerdoelen</vt:lpstr>
      <vt:lpstr>Huiswerk</vt:lpstr>
      <vt:lpstr>Soorten Uitgaven</vt:lpstr>
      <vt:lpstr>Soorten uitgaven </vt:lpstr>
      <vt:lpstr>Begroting  Een overzicht van alle ontvangsten en uitgaven die in de komende periode te verwachten zijn. </vt:lpstr>
      <vt:lpstr>Zelf aan de slag </vt:lpstr>
      <vt:lpstr>Afsluiting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Kopen en Werken </dc:title>
  <dc:creator>B. van Orsouw</dc:creator>
  <cp:lastModifiedBy>B. van Orsouw</cp:lastModifiedBy>
  <cp:revision>6</cp:revision>
  <dcterms:created xsi:type="dcterms:W3CDTF">2020-08-30T19:51:43Z</dcterms:created>
  <dcterms:modified xsi:type="dcterms:W3CDTF">2020-08-31T10:32:14Z</dcterms:modified>
</cp:coreProperties>
</file>